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LV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77829-05B2-109B-5CA3-80F4E2791E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LV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69E7D3-93DC-C983-E387-29737276B6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LV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B8FDE9-353C-D294-4FF3-198147098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3843-A7C3-1740-B1E5-78B4421D056B}" type="datetimeFigureOut">
              <a:rPr lang="en-LV" smtClean="0"/>
              <a:t>10/05/2022</a:t>
            </a:fld>
            <a:endParaRPr lang="en-LV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D714C-CFAA-CD03-3B4E-3B4F54D07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2B929-6A5D-609C-3BE2-8E8B42530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1160945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323F3-74C5-7F80-4009-763C9F888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V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BD1ADD-1D11-2BEB-6F21-D2CA800DF9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V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A2972E-479A-76D8-2700-E097091F1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3843-A7C3-1740-B1E5-78B4421D056B}" type="datetimeFigureOut">
              <a:rPr lang="en-LV" smtClean="0"/>
              <a:t>10/05/2022</a:t>
            </a:fld>
            <a:endParaRPr lang="en-LV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C43E2-23E2-975E-2ACF-41763CF75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E3B5E-ABD0-749A-986A-1D98E9F3A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2953682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E46850-AAE3-1AB2-AA86-5A32A280BF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LV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9D96AE-6A3F-8FDD-9FAD-1F17CAB950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V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65092-3405-038C-7FE7-2EE4B846B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3843-A7C3-1740-B1E5-78B4421D056B}" type="datetimeFigureOut">
              <a:rPr lang="en-LV" smtClean="0"/>
              <a:t>10/05/2022</a:t>
            </a:fld>
            <a:endParaRPr lang="en-LV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269DC-08AF-E1F4-55A9-BFC243B89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7C216B-8671-1809-63AD-F2318F7DD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2300989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319C4-B0E4-8A4B-15D0-1F057935F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V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5E408-E90F-CCAF-D0EB-B62EAB3F0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V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F90ED-69F9-11EB-44F9-98D2D5AF8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3843-A7C3-1740-B1E5-78B4421D056B}" type="datetimeFigureOut">
              <a:rPr lang="en-LV" smtClean="0"/>
              <a:t>10/05/2022</a:t>
            </a:fld>
            <a:endParaRPr lang="en-LV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B89B98-65A7-CB22-B257-CD32348E2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FFE322-B3DC-551F-CE08-88FE17B11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2253633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A7520-323C-1CCC-C252-B69A4248D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LV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1E051C-59C4-6144-8BB5-4537FDD73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6C918-5596-7B42-BAE9-D046C2FDB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3843-A7C3-1740-B1E5-78B4421D056B}" type="datetimeFigureOut">
              <a:rPr lang="en-LV" smtClean="0"/>
              <a:t>10/05/2022</a:t>
            </a:fld>
            <a:endParaRPr lang="en-LV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5280D-BC8C-68AA-613D-A0919408D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1F2AD7-34AC-BA77-377E-CAA42F8AD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3197782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40FB3-17C9-C751-9EB9-30A47860B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V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94D7E-48AC-2AA0-3AA0-93A443F568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V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2D3B77-E0AC-A81B-F8CF-9605747BB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V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DD6A3E-9D02-D2F1-1679-CE042BA69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3843-A7C3-1740-B1E5-78B4421D056B}" type="datetimeFigureOut">
              <a:rPr lang="en-LV" smtClean="0"/>
              <a:t>10/05/2022</a:t>
            </a:fld>
            <a:endParaRPr lang="en-LV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DD485D-4A91-9FB9-9A04-3089435BC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2705EF-DB88-0812-B5D5-ED44BA51A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2941361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047D-F96E-0366-E4E6-61FD5E21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LV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2BD21A-83C3-881C-CC6D-84CA031D40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63AD6D-41E1-DC12-D45B-5E25127420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V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67ADF4-D33A-A144-2250-95DE0C4C61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573D23-775D-B5BC-D2C3-3AC8AEEB52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V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B56B8E-3193-74BD-AE0B-94CA4A154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3843-A7C3-1740-B1E5-78B4421D056B}" type="datetimeFigureOut">
              <a:rPr lang="en-LV" smtClean="0"/>
              <a:t>10/05/2022</a:t>
            </a:fld>
            <a:endParaRPr lang="en-LV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15A3E3-F802-930E-840B-AF539BDC8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6A6986-E5C4-5C04-399D-91AB2A294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1753406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19B23-A1F2-F9A2-2429-84E9AD34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V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6B3230-EC7B-2DF2-58D2-10AAE71FB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3843-A7C3-1740-B1E5-78B4421D056B}" type="datetimeFigureOut">
              <a:rPr lang="en-LV" smtClean="0"/>
              <a:t>10/05/2022</a:t>
            </a:fld>
            <a:endParaRPr lang="en-LV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A6FE3D-23B5-8037-7E1A-DA938495A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8F91D0-58A8-627B-8320-94A1FEC09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2757198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C7A539-3603-5EB2-0DAD-A97D04A4F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3843-A7C3-1740-B1E5-78B4421D056B}" type="datetimeFigureOut">
              <a:rPr lang="en-LV" smtClean="0"/>
              <a:t>10/05/2022</a:t>
            </a:fld>
            <a:endParaRPr lang="en-LV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928BB8-AEA5-A4EF-6BAD-EA9C15EA9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688B28-E324-A5A6-EF54-CB3D011B3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2372435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2E437-AC21-C081-C9EE-5F6CAF1A1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LV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04B13-6CAB-63E3-1CFA-5144168D9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V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2E73C9-7FA4-3665-D783-DE49E9AA57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6DBF8E-4C53-CA7D-AC44-D9226072A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3843-A7C3-1740-B1E5-78B4421D056B}" type="datetimeFigureOut">
              <a:rPr lang="en-LV" smtClean="0"/>
              <a:t>10/05/2022</a:t>
            </a:fld>
            <a:endParaRPr lang="en-LV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7F5303-C9B7-D652-E38D-4873C971E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A1A821-9C2D-F8C1-5BB3-E746A8910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1677622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F8E8A-2232-86FD-EBF3-C268A08ED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LV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9F646B-27D5-089D-3AE9-6CD491E011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LV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F64A51-5509-674A-D5A7-05F1A588C4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628F12-24C8-DF8F-3CE3-0ECB8B888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3843-A7C3-1740-B1E5-78B4421D056B}" type="datetimeFigureOut">
              <a:rPr lang="en-LV" smtClean="0"/>
              <a:t>10/05/2022</a:t>
            </a:fld>
            <a:endParaRPr lang="en-LV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C011BF-0F10-EFE1-0D78-08E60C545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7E9758-3AAD-25D2-4EC8-407D997AE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1993739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84DD10-9EE0-F183-7E49-41ABDB12C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LV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1D93C0-765E-7E1F-68C7-F7237EDFA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V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D954E4-9703-6613-1771-08EE77E23E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803843-A7C3-1740-B1E5-78B4421D056B}" type="datetimeFigureOut">
              <a:rPr lang="en-LV" smtClean="0"/>
              <a:t>10/05/2022</a:t>
            </a:fld>
            <a:endParaRPr lang="en-LV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FEF1BA-052D-A4DC-E471-AE3FC5D13E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LV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9C393-883E-E9B8-C618-7C4483BA26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1207789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V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54690-83D3-57BA-2090-83532094BA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lv-LV" dirty="0"/>
              <a:t>Lasītprasmju izmanto</a:t>
            </a:r>
            <a:r>
              <a:rPr lang="ru-RU" dirty="0" err="1"/>
              <a:t>š</a:t>
            </a:r>
            <a:r>
              <a:rPr lang="lv-LV" dirty="0" err="1"/>
              <a:t>ana</a:t>
            </a:r>
            <a:br>
              <a:rPr lang="lv-LV" dirty="0"/>
            </a:br>
            <a:r>
              <a:rPr lang="lv-LV" dirty="0"/>
              <a:t>programmēšanas</a:t>
            </a:r>
            <a:br>
              <a:rPr lang="lv-LV" dirty="0"/>
            </a:br>
            <a:r>
              <a:rPr lang="lv-LV" dirty="0"/>
              <a:t>stundas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872E75-5291-C5CB-F4D2-229C6C7173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LV" dirty="0"/>
          </a:p>
        </p:txBody>
      </p:sp>
    </p:spTree>
    <p:extLst>
      <p:ext uri="{BB962C8B-B14F-4D97-AF65-F5344CB8AC3E}">
        <p14:creationId xmlns:p14="http://schemas.microsoft.com/office/powerpoint/2010/main" val="3532471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30884-058B-C1D1-5C61-73DEAE63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KAS RAKSTURO LABU LASĪTPRASMI? </a:t>
            </a:r>
            <a:br>
              <a:rPr lang="en-US" dirty="0">
                <a:effectLst/>
              </a:rPr>
            </a:br>
            <a:endParaRPr lang="en-LV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FCE52-7256-861E-DE85-4688B969D0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Lasītprasmi</a:t>
            </a:r>
            <a:r>
              <a:rPr lang="en-US" dirty="0"/>
              <a:t> </a:t>
            </a:r>
            <a:r>
              <a:rPr lang="en-US" dirty="0" err="1"/>
              <a:t>raksturo</a:t>
            </a:r>
            <a:r>
              <a:rPr lang="en-US" dirty="0"/>
              <a:t> </a:t>
            </a:r>
            <a:r>
              <a:rPr lang="en-US" dirty="0" err="1"/>
              <a:t>lasīšanas</a:t>
            </a:r>
            <a:r>
              <a:rPr lang="en-US" dirty="0"/>
              <a:t> </a:t>
            </a:r>
            <a:r>
              <a:rPr lang="en-US" dirty="0" err="1"/>
              <a:t>pareizība</a:t>
            </a:r>
            <a:r>
              <a:rPr lang="en-US" dirty="0"/>
              <a:t>, </a:t>
            </a:r>
            <a:r>
              <a:rPr lang="en-US" dirty="0" err="1"/>
              <a:t>apzinātība</a:t>
            </a:r>
            <a:r>
              <a:rPr lang="en-US" dirty="0"/>
              <a:t>, </a:t>
            </a:r>
            <a:r>
              <a:rPr lang="en-US" dirty="0" err="1"/>
              <a:t>ātrums</a:t>
            </a:r>
            <a:r>
              <a:rPr lang="en-US" dirty="0"/>
              <a:t> un </a:t>
            </a:r>
            <a:r>
              <a:rPr lang="en-US" dirty="0" err="1"/>
              <a:t>izteiksmīgums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 err="1"/>
              <a:t>Lasīšana</a:t>
            </a:r>
            <a:r>
              <a:rPr lang="en-US" dirty="0"/>
              <a:t> </a:t>
            </a:r>
            <a:r>
              <a:rPr lang="en-US" dirty="0" err="1"/>
              <a:t>uzskatāma</a:t>
            </a:r>
            <a:r>
              <a:rPr lang="en-US" dirty="0"/>
              <a:t> par </a:t>
            </a:r>
            <a:r>
              <a:rPr lang="en-US" dirty="0" err="1"/>
              <a:t>pareizu</a:t>
            </a:r>
            <a:r>
              <a:rPr lang="en-US" dirty="0"/>
              <a:t>, ja </a:t>
            </a:r>
            <a:r>
              <a:rPr lang="en-US" dirty="0" err="1"/>
              <a:t>skolēns</a:t>
            </a:r>
            <a:r>
              <a:rPr lang="en-US" dirty="0"/>
              <a:t> </a:t>
            </a:r>
            <a:r>
              <a:rPr lang="en-US" dirty="0" err="1"/>
              <a:t>lasa</a:t>
            </a:r>
            <a:r>
              <a:rPr lang="en-US" dirty="0"/>
              <a:t> bez </a:t>
            </a:r>
            <a:r>
              <a:rPr lang="en-US" dirty="0" err="1"/>
              <a:t>kļūdām</a:t>
            </a:r>
            <a:r>
              <a:rPr lang="en-US" dirty="0"/>
              <a:t>, </a:t>
            </a:r>
            <a:r>
              <a:rPr lang="en-US" dirty="0" err="1"/>
              <a:t>nepārsakās</a:t>
            </a:r>
            <a:r>
              <a:rPr lang="en-US" dirty="0"/>
              <a:t>, </a:t>
            </a:r>
            <a:r>
              <a:rPr lang="en-US" dirty="0" err="1"/>
              <a:t>neapmaina</a:t>
            </a:r>
            <a:r>
              <a:rPr lang="en-US" dirty="0"/>
              <a:t>, </a:t>
            </a:r>
            <a:r>
              <a:rPr lang="en-US" dirty="0" err="1"/>
              <a:t>neizlaiz</a:t>
            </a:r>
            <a:r>
              <a:rPr lang="en-US" dirty="0"/>
              <a:t>̌ </a:t>
            </a:r>
            <a:endParaRPr lang="en-US" dirty="0">
              <a:effectLst/>
            </a:endParaRPr>
          </a:p>
          <a:p>
            <a:r>
              <a:rPr lang="en-US" dirty="0"/>
              <a:t>un </a:t>
            </a:r>
            <a:r>
              <a:rPr lang="en-US" dirty="0" err="1"/>
              <a:t>neatkārto</a:t>
            </a:r>
            <a:r>
              <a:rPr lang="en-US" dirty="0"/>
              <a:t> </a:t>
            </a:r>
            <a:r>
              <a:rPr lang="en-US" dirty="0" err="1"/>
              <a:t>kādu</a:t>
            </a:r>
            <a:r>
              <a:rPr lang="en-US" dirty="0"/>
              <a:t> </a:t>
            </a:r>
            <a:r>
              <a:rPr lang="en-US" dirty="0" err="1"/>
              <a:t>teksta</a:t>
            </a:r>
            <a:r>
              <a:rPr lang="en-US" dirty="0"/>
              <a:t> </a:t>
            </a:r>
            <a:r>
              <a:rPr lang="en-US" dirty="0" err="1"/>
              <a:t>vienību</a:t>
            </a:r>
            <a:r>
              <a:rPr lang="en-US" dirty="0"/>
              <a:t> un </a:t>
            </a:r>
            <a:r>
              <a:rPr lang="en-US" dirty="0" err="1"/>
              <a:t>ievēro</a:t>
            </a:r>
            <a:r>
              <a:rPr lang="en-US" dirty="0"/>
              <a:t> </a:t>
            </a:r>
            <a:r>
              <a:rPr lang="en-US" dirty="0" err="1"/>
              <a:t>pareizrunas</a:t>
            </a:r>
            <a:r>
              <a:rPr lang="en-US" dirty="0"/>
              <a:t> </a:t>
            </a:r>
            <a:r>
              <a:rPr lang="en-US" dirty="0" err="1"/>
              <a:t>normas</a:t>
            </a:r>
            <a:r>
              <a:rPr lang="en-US" dirty="0"/>
              <a:t>. </a:t>
            </a:r>
            <a:endParaRPr lang="en-US" dirty="0">
              <a:effectLst/>
            </a:endParaRPr>
          </a:p>
          <a:p>
            <a:r>
              <a:rPr lang="en-US" dirty="0" err="1"/>
              <a:t>Lasīšana</a:t>
            </a:r>
            <a:r>
              <a:rPr lang="en-US" dirty="0"/>
              <a:t> </a:t>
            </a:r>
            <a:r>
              <a:rPr lang="en-US" dirty="0" err="1"/>
              <a:t>uzskatāma</a:t>
            </a:r>
            <a:r>
              <a:rPr lang="en-US" dirty="0"/>
              <a:t> par </a:t>
            </a:r>
            <a:r>
              <a:rPr lang="en-US" dirty="0" err="1"/>
              <a:t>apzinātu</a:t>
            </a:r>
            <a:r>
              <a:rPr lang="en-US" dirty="0"/>
              <a:t>, ja </a:t>
            </a:r>
            <a:r>
              <a:rPr lang="en-US" dirty="0" err="1"/>
              <a:t>skolēns</a:t>
            </a:r>
            <a:r>
              <a:rPr lang="en-US" dirty="0"/>
              <a:t> </a:t>
            </a:r>
            <a:r>
              <a:rPr lang="en-US" dirty="0" err="1"/>
              <a:t>izprot</a:t>
            </a:r>
            <a:r>
              <a:rPr lang="en-US" dirty="0"/>
              <a:t> </a:t>
            </a:r>
            <a:r>
              <a:rPr lang="en-US" dirty="0" err="1"/>
              <a:t>teksta</a:t>
            </a:r>
            <a:r>
              <a:rPr lang="en-US" dirty="0"/>
              <a:t> </a:t>
            </a:r>
            <a:r>
              <a:rPr lang="en-US" dirty="0" err="1"/>
              <a:t>faktisko</a:t>
            </a:r>
            <a:r>
              <a:rPr lang="en-US" dirty="0"/>
              <a:t> </a:t>
            </a:r>
            <a:r>
              <a:rPr lang="en-US" dirty="0" err="1"/>
              <a:t>saturu</a:t>
            </a:r>
            <a:r>
              <a:rPr lang="en-US" dirty="0"/>
              <a:t> </a:t>
            </a:r>
            <a:r>
              <a:rPr lang="en-US" dirty="0" err="1"/>
              <a:t>gan</a:t>
            </a:r>
            <a:r>
              <a:rPr lang="en-US" dirty="0"/>
              <a:t> </a:t>
            </a:r>
            <a:r>
              <a:rPr lang="en-US" dirty="0" err="1"/>
              <a:t>kopuma</a:t>
            </a:r>
            <a:r>
              <a:rPr lang="en-US" dirty="0"/>
              <a:t>̄, </a:t>
            </a:r>
            <a:r>
              <a:rPr lang="en-US" dirty="0" err="1"/>
              <a:t>gan</a:t>
            </a:r>
            <a:r>
              <a:rPr lang="en-US" dirty="0"/>
              <a:t> </a:t>
            </a:r>
            <a:r>
              <a:rPr lang="en-US" dirty="0" err="1"/>
              <a:t>detaļās</a:t>
            </a:r>
            <a:r>
              <a:rPr lang="en-US" dirty="0"/>
              <a:t>. </a:t>
            </a:r>
            <a:endParaRPr lang="en-US" dirty="0">
              <a:effectLst/>
            </a:endParaRPr>
          </a:p>
          <a:p>
            <a:r>
              <a:rPr lang="en-US" dirty="0" err="1"/>
              <a:t>Lasīšana</a:t>
            </a:r>
            <a:r>
              <a:rPr lang="en-US" dirty="0"/>
              <a:t> </a:t>
            </a:r>
            <a:r>
              <a:rPr lang="en-US" dirty="0" err="1"/>
              <a:t>ir</a:t>
            </a:r>
            <a:r>
              <a:rPr lang="en-US" dirty="0"/>
              <a:t> </a:t>
            </a:r>
            <a:r>
              <a:rPr lang="en-US" dirty="0" err="1"/>
              <a:t>uzskatāma</a:t>
            </a:r>
            <a:r>
              <a:rPr lang="en-US" dirty="0"/>
              <a:t> par </a:t>
            </a:r>
            <a:r>
              <a:rPr lang="en-US" dirty="0" err="1"/>
              <a:t>veiklu</a:t>
            </a:r>
            <a:r>
              <a:rPr lang="en-US" dirty="0"/>
              <a:t>, ja </a:t>
            </a:r>
            <a:r>
              <a:rPr lang="en-US" dirty="0" err="1"/>
              <a:t>skolēna</a:t>
            </a:r>
            <a:r>
              <a:rPr lang="en-US" dirty="0"/>
              <a:t> </a:t>
            </a:r>
            <a:r>
              <a:rPr lang="en-US" dirty="0" err="1"/>
              <a:t>izraudzītais</a:t>
            </a:r>
            <a:r>
              <a:rPr lang="en-US" dirty="0"/>
              <a:t> </a:t>
            </a:r>
            <a:r>
              <a:rPr lang="en-US" dirty="0" err="1"/>
              <a:t>lasīšanas</a:t>
            </a:r>
            <a:r>
              <a:rPr lang="en-US" dirty="0"/>
              <a:t> temps </a:t>
            </a:r>
            <a:r>
              <a:rPr lang="en-US" dirty="0" err="1"/>
              <a:t>atbilst</a:t>
            </a:r>
            <a:r>
              <a:rPr lang="en-US" dirty="0"/>
              <a:t> </a:t>
            </a:r>
            <a:r>
              <a:rPr lang="en-US" dirty="0" err="1"/>
              <a:t>teksta</a:t>
            </a:r>
            <a:r>
              <a:rPr lang="en-US" dirty="0"/>
              <a:t> </a:t>
            </a:r>
            <a:r>
              <a:rPr lang="en-US" dirty="0" err="1"/>
              <a:t>satura</a:t>
            </a:r>
            <a:r>
              <a:rPr lang="en-US" dirty="0"/>
              <a:t> </a:t>
            </a:r>
            <a:r>
              <a:rPr lang="en-US" dirty="0" err="1"/>
              <a:t>uztverei</a:t>
            </a:r>
            <a:r>
              <a:rPr lang="en-US" dirty="0"/>
              <a:t>. </a:t>
            </a:r>
            <a:r>
              <a:rPr lang="en-US" dirty="0" err="1"/>
              <a:t>Ātrums</a:t>
            </a:r>
            <a:r>
              <a:rPr lang="en-US" dirty="0"/>
              <a:t> kā </a:t>
            </a:r>
            <a:r>
              <a:rPr lang="en-US" dirty="0" err="1"/>
              <a:t>lasīšanas</a:t>
            </a:r>
            <a:r>
              <a:rPr lang="en-US" dirty="0"/>
              <a:t> </a:t>
            </a:r>
            <a:r>
              <a:rPr lang="en-US" dirty="0" err="1"/>
              <a:t>pazīme</a:t>
            </a:r>
            <a:r>
              <a:rPr lang="en-US" dirty="0"/>
              <a:t> </a:t>
            </a:r>
            <a:r>
              <a:rPr lang="en-US" dirty="0" err="1"/>
              <a:t>ir</a:t>
            </a:r>
            <a:r>
              <a:rPr lang="en-US" dirty="0"/>
              <a:t> </a:t>
            </a:r>
            <a:r>
              <a:rPr lang="en-US" dirty="0" err="1"/>
              <a:t>svarīgs</a:t>
            </a:r>
            <a:r>
              <a:rPr lang="en-US" dirty="0"/>
              <a:t> </a:t>
            </a:r>
            <a:r>
              <a:rPr lang="en-US" dirty="0" err="1"/>
              <a:t>klusaja</a:t>
            </a:r>
            <a:r>
              <a:rPr lang="en-US" dirty="0"/>
              <a:t>̄ </a:t>
            </a:r>
            <a:r>
              <a:rPr lang="en-US" dirty="0" err="1"/>
              <a:t>lasīšana</a:t>
            </a:r>
            <a:r>
              <a:rPr lang="en-US" dirty="0"/>
              <a:t>̄. </a:t>
            </a:r>
            <a:endParaRPr lang="en-US" dirty="0">
              <a:effectLst/>
            </a:endParaRPr>
          </a:p>
          <a:p>
            <a:r>
              <a:rPr lang="en-US" dirty="0" err="1"/>
              <a:t>Lasīšana</a:t>
            </a:r>
            <a:r>
              <a:rPr lang="en-US" dirty="0"/>
              <a:t> </a:t>
            </a:r>
            <a:r>
              <a:rPr lang="en-US" dirty="0" err="1"/>
              <a:t>ir</a:t>
            </a:r>
            <a:r>
              <a:rPr lang="en-US" dirty="0"/>
              <a:t> </a:t>
            </a:r>
            <a:r>
              <a:rPr lang="en-US" dirty="0" err="1"/>
              <a:t>uzskatāma</a:t>
            </a:r>
            <a:r>
              <a:rPr lang="en-US" dirty="0"/>
              <a:t> par </a:t>
            </a:r>
            <a:r>
              <a:rPr lang="en-US" dirty="0" err="1"/>
              <a:t>izteiksmīgu</a:t>
            </a:r>
            <a:r>
              <a:rPr lang="en-US" dirty="0"/>
              <a:t>, ja </a:t>
            </a:r>
            <a:r>
              <a:rPr lang="en-US" dirty="0" err="1"/>
              <a:t>skolēns</a:t>
            </a:r>
            <a:r>
              <a:rPr lang="en-US" dirty="0"/>
              <a:t> </a:t>
            </a:r>
            <a:r>
              <a:rPr lang="en-US" dirty="0" err="1"/>
              <a:t>ar</a:t>
            </a:r>
            <a:r>
              <a:rPr lang="en-US" dirty="0"/>
              <a:t> </a:t>
            </a:r>
            <a:r>
              <a:rPr lang="en-US" dirty="0" err="1"/>
              <a:t>loģiska</a:t>
            </a:r>
            <a:r>
              <a:rPr lang="en-US" dirty="0"/>
              <a:t>̄ </a:t>
            </a:r>
            <a:r>
              <a:rPr lang="en-US" dirty="0" err="1"/>
              <a:t>uzsvara</a:t>
            </a:r>
            <a:r>
              <a:rPr lang="en-US" dirty="0"/>
              <a:t>, </a:t>
            </a:r>
            <a:r>
              <a:rPr lang="en-US" dirty="0" err="1"/>
              <a:t>intonācijas</a:t>
            </a:r>
            <a:r>
              <a:rPr lang="en-US" dirty="0"/>
              <a:t>, </a:t>
            </a:r>
            <a:r>
              <a:rPr lang="en-US" dirty="0" err="1"/>
              <a:t>paužu</a:t>
            </a:r>
            <a:r>
              <a:rPr lang="en-US" dirty="0"/>
              <a:t> un </a:t>
            </a:r>
            <a:r>
              <a:rPr lang="en-US" dirty="0" err="1"/>
              <a:t>citu</a:t>
            </a:r>
            <a:r>
              <a:rPr lang="en-US" dirty="0"/>
              <a:t> </a:t>
            </a:r>
            <a:r>
              <a:rPr lang="en-US" dirty="0" err="1"/>
              <a:t>izteiksmīgas</a:t>
            </a:r>
            <a:r>
              <a:rPr lang="en-US" dirty="0"/>
              <a:t> </a:t>
            </a:r>
            <a:r>
              <a:rPr lang="en-US" dirty="0" err="1"/>
              <a:t>runas</a:t>
            </a:r>
            <a:r>
              <a:rPr lang="en-US" dirty="0"/>
              <a:t> </a:t>
            </a:r>
            <a:r>
              <a:rPr lang="en-US" dirty="0" err="1"/>
              <a:t>līdzekļu</a:t>
            </a:r>
            <a:r>
              <a:rPr lang="en-US" dirty="0"/>
              <a:t> </a:t>
            </a:r>
            <a:r>
              <a:rPr lang="en-US" dirty="0" err="1"/>
              <a:t>palīdzību</a:t>
            </a:r>
            <a:r>
              <a:rPr lang="en-US" dirty="0"/>
              <a:t> </a:t>
            </a:r>
            <a:r>
              <a:rPr lang="en-US" dirty="0" err="1"/>
              <a:t>iejūtas</a:t>
            </a:r>
            <a:r>
              <a:rPr lang="en-US" dirty="0"/>
              <a:t> </a:t>
            </a:r>
            <a:r>
              <a:rPr lang="en-US" dirty="0" err="1"/>
              <a:t>loma</a:t>
            </a:r>
            <a:r>
              <a:rPr lang="en-US" dirty="0"/>
              <a:t>̄. </a:t>
            </a:r>
            <a:r>
              <a:rPr lang="en-US" dirty="0" err="1"/>
              <a:t>Izteiksmīgums</a:t>
            </a:r>
            <a:r>
              <a:rPr lang="en-US" dirty="0"/>
              <a:t> </a:t>
            </a:r>
            <a:r>
              <a:rPr lang="en-US" dirty="0" err="1"/>
              <a:t>ir</a:t>
            </a:r>
            <a:r>
              <a:rPr lang="en-US" dirty="0"/>
              <a:t> </a:t>
            </a:r>
            <a:r>
              <a:rPr lang="en-US" dirty="0" err="1"/>
              <a:t>skaļas</a:t>
            </a:r>
            <a:r>
              <a:rPr lang="en-US" dirty="0"/>
              <a:t> </a:t>
            </a:r>
            <a:r>
              <a:rPr lang="en-US" dirty="0" err="1"/>
              <a:t>lasīšanas</a:t>
            </a:r>
            <a:r>
              <a:rPr lang="en-US" dirty="0"/>
              <a:t> </a:t>
            </a:r>
            <a:r>
              <a:rPr lang="en-US" dirty="0" err="1"/>
              <a:t>pazīme</a:t>
            </a:r>
            <a:r>
              <a:rPr lang="en-US" dirty="0"/>
              <a:t>. </a:t>
            </a:r>
            <a:endParaRPr lang="en-US" dirty="0">
              <a:effectLst/>
            </a:endParaRPr>
          </a:p>
          <a:p>
            <a:endParaRPr lang="en-LV" dirty="0"/>
          </a:p>
        </p:txBody>
      </p:sp>
    </p:spTree>
    <p:extLst>
      <p:ext uri="{BB962C8B-B14F-4D97-AF65-F5344CB8AC3E}">
        <p14:creationId xmlns:p14="http://schemas.microsoft.com/office/powerpoint/2010/main" val="3393472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64DE7-8F58-936C-9555-12E74CBCD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LV"/>
          </a:p>
        </p:txBody>
      </p:sp>
      <p:pic>
        <p:nvPicPr>
          <p:cNvPr id="5" name="Content Placeholder 4" descr="A child sitting at a desk with a computer and keyboard&#10;&#10;Description automatically generated with low confidence">
            <a:extLst>
              <a:ext uri="{FF2B5EF4-FFF2-40B4-BE49-F238E27FC236}">
                <a16:creationId xmlns:a16="http://schemas.microsoft.com/office/drawing/2014/main" id="{76D7651F-F153-47CC-99FF-EA9B0C3E96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18641" y="783737"/>
            <a:ext cx="5801784" cy="4351338"/>
          </a:xfrm>
        </p:spPr>
      </p:pic>
      <p:pic>
        <p:nvPicPr>
          <p:cNvPr id="7" name="Picture 6" descr="A child sitting at a desk with a computer and a keyboard&#10;&#10;Description automatically generated with low confidence">
            <a:extLst>
              <a:ext uri="{FF2B5EF4-FFF2-40B4-BE49-F238E27FC236}">
                <a16:creationId xmlns:a16="http://schemas.microsoft.com/office/drawing/2014/main" id="{E7C02083-3BF0-5B07-F096-23A73833B5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850" y="2404901"/>
            <a:ext cx="5108765" cy="383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380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B65E6-5256-8720-423B-54207E992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D4132-2872-B2F6-4248-750CD776C5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LV"/>
          </a:p>
        </p:txBody>
      </p:sp>
      <p:pic>
        <p:nvPicPr>
          <p:cNvPr id="4" name="Picture 3" descr="A person typing on a keyboard&#10;&#10;Description automatically generated with medium confidence">
            <a:extLst>
              <a:ext uri="{FF2B5EF4-FFF2-40B4-BE49-F238E27FC236}">
                <a16:creationId xmlns:a16="http://schemas.microsoft.com/office/drawing/2014/main" id="{799E3FAB-2E8C-9A2D-AD28-DA312EF83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873" y="394911"/>
            <a:ext cx="4532385" cy="3399289"/>
          </a:xfrm>
          <a:prstGeom prst="rect">
            <a:avLst/>
          </a:prstGeom>
        </p:spPr>
      </p:pic>
      <p:pic>
        <p:nvPicPr>
          <p:cNvPr id="5" name="Picture 4" descr="A person sitting at a desk using a computer&#10;&#10;Description automatically generated with medium confidence">
            <a:extLst>
              <a:ext uri="{FF2B5EF4-FFF2-40B4-BE49-F238E27FC236}">
                <a16:creationId xmlns:a16="http://schemas.microsoft.com/office/drawing/2014/main" id="{C6CD5144-777C-4ECB-B06A-481DC5959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0585" y="1276109"/>
            <a:ext cx="5372000" cy="40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380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CF92B-5624-8876-2B47-648E98758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184AF-25F3-3D28-79ED-5E26036CC3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LV"/>
          </a:p>
        </p:txBody>
      </p:sp>
      <p:pic>
        <p:nvPicPr>
          <p:cNvPr id="4" name="Picture 3" descr="A person sitting at a desk using a computer&#10;&#10;Description automatically generated with medium confidence">
            <a:extLst>
              <a:ext uri="{FF2B5EF4-FFF2-40B4-BE49-F238E27FC236}">
                <a16:creationId xmlns:a16="http://schemas.microsoft.com/office/drawing/2014/main" id="{79FEF375-F915-61FC-6FB1-95C8C1BB15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399" y="1925563"/>
            <a:ext cx="5372000" cy="4029000"/>
          </a:xfrm>
          <a:prstGeom prst="rect">
            <a:avLst/>
          </a:prstGeom>
        </p:spPr>
      </p:pic>
      <p:pic>
        <p:nvPicPr>
          <p:cNvPr id="5" name="Picture 4" descr="A group of people sitting at a table with computers&#10;&#10;Description automatically generated with low confidence">
            <a:extLst>
              <a:ext uri="{FF2B5EF4-FFF2-40B4-BE49-F238E27FC236}">
                <a16:creationId xmlns:a16="http://schemas.microsoft.com/office/drawing/2014/main" id="{95C69342-2922-B9C7-01A4-6E87AD5371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4000" y="4001426"/>
            <a:ext cx="4208765" cy="3156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091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CE9E5-1F3D-BE3D-8910-EA63D6621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F526A-37B3-9F19-9A1A-EEF1F8AAC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LV"/>
          </a:p>
        </p:txBody>
      </p:sp>
      <p:pic>
        <p:nvPicPr>
          <p:cNvPr id="4" name="Picture 3" descr="People sitting at desks with computers&#10;&#10;Description automatically generated with low confidence">
            <a:extLst>
              <a:ext uri="{FF2B5EF4-FFF2-40B4-BE49-F238E27FC236}">
                <a16:creationId xmlns:a16="http://schemas.microsoft.com/office/drawing/2014/main" id="{E3B00A9D-155F-6E58-7EE0-7CEFF3BD46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4000" y="1690688"/>
            <a:ext cx="4208765" cy="3156574"/>
          </a:xfrm>
          <a:prstGeom prst="rect">
            <a:avLst/>
          </a:prstGeom>
        </p:spPr>
      </p:pic>
      <p:pic>
        <p:nvPicPr>
          <p:cNvPr id="5" name="Picture 4" descr="A group of people sitting at a table with computers&#10;&#10;Description automatically generated with low confidence">
            <a:extLst>
              <a:ext uri="{FF2B5EF4-FFF2-40B4-BE49-F238E27FC236}">
                <a16:creationId xmlns:a16="http://schemas.microsoft.com/office/drawing/2014/main" id="{81B900FD-ADB1-0EA2-7638-DB53D40334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638" y="2622558"/>
            <a:ext cx="6047256" cy="4535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757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916BE-F3DA-2284-5049-E4E007B2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LV"/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9E2583F-6C19-7115-9BB5-7C565AD680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0261" y="365124"/>
            <a:ext cx="4973262" cy="5249863"/>
          </a:xfrm>
        </p:spPr>
      </p:pic>
      <p:pic>
        <p:nvPicPr>
          <p:cNvPr id="7" name="Picture 6" descr="A picture containing text, monitor, screenshot&#10;&#10;Description automatically generated">
            <a:extLst>
              <a:ext uri="{FF2B5EF4-FFF2-40B4-BE49-F238E27FC236}">
                <a16:creationId xmlns:a16="http://schemas.microsoft.com/office/drawing/2014/main" id="{72F4B21B-6382-873D-CF40-08B0980345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0622" y="1690688"/>
            <a:ext cx="8725711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84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255</Words>
  <Application>Microsoft Macintosh PowerPoint</Application>
  <PresentationFormat>Widescreen</PresentationFormat>
  <Paragraphs>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Lasītprasmju izmantošana programmēšanas stundas</vt:lpstr>
      <vt:lpstr>KAS RAKSTURO LABU LASĪTPRASMI? 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Lasītprasmju izmantošana programmēšanas stundas</dc:title>
  <dc:creator>Aleksandrs Zeļukins</dc:creator>
  <cp:lastModifiedBy>Aleksandrs Zeļukins</cp:lastModifiedBy>
  <cp:revision>2</cp:revision>
  <dcterms:created xsi:type="dcterms:W3CDTF">2022-05-10T19:19:23Z</dcterms:created>
  <dcterms:modified xsi:type="dcterms:W3CDTF">2022-05-10T19:34:32Z</dcterms:modified>
</cp:coreProperties>
</file>

<file path=docProps/thumbnail.jpeg>
</file>